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2" r:id="rId5"/>
    <p:sldId id="259" r:id="rId6"/>
    <p:sldId id="261" r:id="rId7"/>
    <p:sldId id="258" r:id="rId8"/>
    <p:sldId id="268" r:id="rId9"/>
    <p:sldId id="264" r:id="rId10"/>
    <p:sldId id="267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9" d="100"/>
          <a:sy n="89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6200-C86F-4425-9F0B-3EBFEE33074D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E812-222F-4647-AC75-E83CDB72E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4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6200-C86F-4425-9F0B-3EBFEE33074D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E812-222F-4647-AC75-E83CDB72E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6200-C86F-4425-9F0B-3EBFEE33074D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E812-222F-4647-AC75-E83CDB72E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8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6200-C86F-4425-9F0B-3EBFEE33074D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E812-222F-4647-AC75-E83CDB72E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3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6200-C86F-4425-9F0B-3EBFEE33074D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E812-222F-4647-AC75-E83CDB72E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2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6200-C86F-4425-9F0B-3EBFEE33074D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E812-222F-4647-AC75-E83CDB72E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6200-C86F-4425-9F0B-3EBFEE33074D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E812-222F-4647-AC75-E83CDB72E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28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6200-C86F-4425-9F0B-3EBFEE33074D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E812-222F-4647-AC75-E83CDB72E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6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6200-C86F-4425-9F0B-3EBFEE33074D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E812-222F-4647-AC75-E83CDB72E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80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6200-C86F-4425-9F0B-3EBFEE33074D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E812-222F-4647-AC75-E83CDB72E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1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6200-C86F-4425-9F0B-3EBFEE33074D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E812-222F-4647-AC75-E83CDB72E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11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66200-C86F-4425-9F0B-3EBFEE33074D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6E812-222F-4647-AC75-E83CDB72E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54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2" y="17092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55440" y="1544320"/>
            <a:ext cx="141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TechHighway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59394" y="871671"/>
            <a:ext cx="3858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>
                <a:solidFill>
                  <a:schemeClr val="bg1"/>
                </a:solidFill>
              </a:rPr>
              <a:t>TechHighway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46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1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4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683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" y="152400"/>
            <a:ext cx="12046721" cy="6705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19869" y="446355"/>
            <a:ext cx="6152260" cy="108531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What is the </a:t>
            </a:r>
            <a:r>
              <a:rPr lang="en-US" dirty="0" smtClean="0">
                <a:solidFill>
                  <a:schemeClr val="bg1"/>
                </a:solidFill>
              </a:rPr>
              <a:t>TechHighway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199" y="2398193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 smtClean="0"/>
              <a:t>TechHighway is a public utility application which aims to solve the general problems faced by people during their daily bases .</a:t>
            </a:r>
          </a:p>
          <a:p>
            <a:r>
              <a:rPr lang="en-US" dirty="0" smtClean="0"/>
              <a:t>By collecting data from user and several datasets , which make a better optimizer search result for tracking the obstacles occurred or may occur within a track .</a:t>
            </a:r>
          </a:p>
          <a:p>
            <a:r>
              <a:rPr lang="en-US" dirty="0" smtClean="0"/>
              <a:t>Also it aims to provide a clear image of all the hurdles that cause issue that may disrupt the ride as the user sets the destination.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68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2" y="0"/>
            <a:ext cx="1197731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6448" y="679007"/>
            <a:ext cx="7691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Our Aim At TechHighway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12928" y="2951480"/>
            <a:ext cx="10682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Notified Potholes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Women 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Depict Condition of roads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Polluted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Flood Area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070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80" y="0"/>
            <a:ext cx="642112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7088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30320" y="2590800"/>
            <a:ext cx="4282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Women Safety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21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67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40636" y="1889760"/>
            <a:ext cx="5069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Notified Potholes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12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076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0233" y="2430517"/>
            <a:ext cx="84115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	</a:t>
            </a:r>
            <a:r>
              <a:rPr lang="en-US" sz="5400" dirty="0" smtClean="0">
                <a:solidFill>
                  <a:schemeClr val="bg1"/>
                </a:solidFill>
              </a:rPr>
              <a:t>Depict Condition of Roads</a:t>
            </a:r>
          </a:p>
        </p:txBody>
      </p:sp>
    </p:spTree>
    <p:extLst>
      <p:ext uri="{BB962C8B-B14F-4D97-AF65-F5344CB8AC3E}">
        <p14:creationId xmlns:p14="http://schemas.microsoft.com/office/powerpoint/2010/main" val="253081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48480" y="1645920"/>
            <a:ext cx="3495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Flood Area 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3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1280"/>
            <a:ext cx="11927840" cy="6705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41040" y="368607"/>
            <a:ext cx="42672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How We Work ?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1046480" y="2319158"/>
            <a:ext cx="9712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Collecting data from users.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Collecting the data from municipal Corporation.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Sending notification to the users.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Knowing the user about the problems.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62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2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134</Words>
  <Application>Microsoft Office PowerPoint</Application>
  <PresentationFormat>Widescreen</PresentationFormat>
  <Paragraphs>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What is the TechHighway 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22</cp:revision>
  <dcterms:created xsi:type="dcterms:W3CDTF">2020-01-18T07:35:35Z</dcterms:created>
  <dcterms:modified xsi:type="dcterms:W3CDTF">2020-01-19T04:18:46Z</dcterms:modified>
</cp:coreProperties>
</file>